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C18E"/>
    <a:srgbClr val="184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89"/>
  </p:normalViewPr>
  <p:slideViewPr>
    <p:cSldViewPr snapToGrid="0" snapToObjects="1">
      <p:cViewPr>
        <p:scale>
          <a:sx n="63" d="100"/>
          <a:sy n="63" d="100"/>
        </p:scale>
        <p:origin x="-162" y="-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2E31E-3EAE-CD2C-DBCD-980F87CE64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12328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F7A262-B7FD-74DD-CB52-D6BA24C006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92003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55401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C197E-EC6A-9EFB-582F-ECF7131CB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7C163A-AE89-1FC0-0D0A-F3B3DB21F8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7A525C-37E8-2662-628C-409E07F5A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371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DF550-A8A5-1F62-88BA-1ACA65217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58500"/>
            <a:ext cx="10515600" cy="13255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58102-FC4D-6A0D-206D-C3653B4E4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19001"/>
            <a:ext cx="10515600" cy="34052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7406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C2B9B7-D494-71E4-9C7D-E90035E0E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1717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CB7E6-989C-ABD6-9D91-15500127B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439023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4F8C8F-32AF-CAD5-40D0-3E285D300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77C18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14E7D0A-527B-9AA9-B7FA-3321701567B1}"/>
              </a:ext>
            </a:extLst>
          </p:cNvPr>
          <p:cNvCxnSpPr>
            <a:cxnSpLocks/>
          </p:cNvCxnSpPr>
          <p:nvPr userDrawn="1"/>
        </p:nvCxnSpPr>
        <p:spPr>
          <a:xfrm>
            <a:off x="-188259" y="6387353"/>
            <a:ext cx="12492318" cy="0"/>
          </a:xfrm>
          <a:prstGeom prst="line">
            <a:avLst/>
          </a:prstGeom>
          <a:ln>
            <a:solidFill>
              <a:srgbClr val="77C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17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15317-0494-ECBD-9230-101052F13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95057-C20C-2867-387E-4D39B1AABF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4DBCFF-C9AE-47E2-D1BC-8D57DAE3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6768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47F99-2648-33B9-E09B-F523DC3C9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D710C-D54A-EFFC-70C5-0B5A4CC97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ACCBF6-26C9-807A-DB75-5B33D85BDB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03AC32-452D-7643-2208-A038F59679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EAC429-7890-524C-DCEA-EC344DDAB3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6676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2732A-6C9C-54E6-2AE2-38A05177C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1102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132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8C8CA-E727-BE86-2BDD-A78C8024B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1652E-37D5-F3CF-E815-3E9AC54A30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15976D-9BB6-DD34-CA5B-E8781F5FE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2866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E37A4F-9E84-CEC9-5C40-34BBB2191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2F20D6-81F8-8141-BAE6-39D0DBD6F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9D67E30-89CC-0D74-65EA-E42793407850}"/>
              </a:ext>
            </a:extLst>
          </p:cNvPr>
          <p:cNvSpPr txBox="1">
            <a:spLocks/>
          </p:cNvSpPr>
          <p:nvPr userDrawn="1"/>
        </p:nvSpPr>
        <p:spPr>
          <a:xfrm>
            <a:off x="10654145" y="6492875"/>
            <a:ext cx="699655" cy="31048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0" dirty="0"/>
              <a:t>© 2022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77E4449-8D63-5B31-7CB1-7110546DCD9A}"/>
              </a:ext>
            </a:extLst>
          </p:cNvPr>
          <p:cNvSpPr txBox="1">
            <a:spLocks/>
          </p:cNvSpPr>
          <p:nvPr userDrawn="1"/>
        </p:nvSpPr>
        <p:spPr>
          <a:xfrm>
            <a:off x="838200" y="6456314"/>
            <a:ext cx="3419476" cy="31048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/>
              <a:t>civichospitaity.com</a:t>
            </a:r>
          </a:p>
        </p:txBody>
      </p:sp>
    </p:spTree>
    <p:extLst>
      <p:ext uri="{BB962C8B-B14F-4D97-AF65-F5344CB8AC3E}">
        <p14:creationId xmlns:p14="http://schemas.microsoft.com/office/powerpoint/2010/main" val="110952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8464A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846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846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846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846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8464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rick, wall, building material&#10;&#10;Description automatically generated">
            <a:extLst>
              <a:ext uri="{FF2B5EF4-FFF2-40B4-BE49-F238E27FC236}">
                <a16:creationId xmlns:a16="http://schemas.microsoft.com/office/drawing/2014/main" id="{EB2522AC-D0B9-99DB-2532-0A1C33B6AB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3" y="200978"/>
            <a:ext cx="4378325" cy="28987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24330A7-2E18-E88D-83D3-07D290E3A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8680" y="200977"/>
            <a:ext cx="4386263" cy="28987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5A67CB-CBC3-BAAD-CD0B-0FE7274BC1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5275" y="200978"/>
            <a:ext cx="1973263" cy="28987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3E4273D-569E-0455-EF06-C35194DA7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023" y="3429000"/>
            <a:ext cx="3937000" cy="25971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93E0395-EA77-DB23-074A-3D19F35D30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355" y="3429000"/>
            <a:ext cx="1704975" cy="25971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80A72DD-AEE8-B232-ED0E-8784095FE5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2662" y="3432175"/>
            <a:ext cx="2597150" cy="25971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75BA7F9-857E-7037-2ED8-954C03FC83C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302" t="44726" r="32165"/>
          <a:stretch/>
        </p:blipFill>
        <p:spPr>
          <a:xfrm>
            <a:off x="8780144" y="3429000"/>
            <a:ext cx="2424113" cy="259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4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a beard smiling&#10;&#10;Description automatically generated with medium confidence">
            <a:extLst>
              <a:ext uri="{FF2B5EF4-FFF2-40B4-BE49-F238E27FC236}">
                <a16:creationId xmlns:a16="http://schemas.microsoft.com/office/drawing/2014/main" id="{12CA0D73-4FE6-6A66-9BE7-D7EDA55BB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320" y="0"/>
            <a:ext cx="6309360" cy="630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659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 [Autosaved]" id="{F55EB257-35A8-E942-9632-542530A8A2C4}" vid="{EC6BB37F-0948-4541-BE9A-E5CFBF68F0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TheCivicHospitalityProject_SlideTemplate (1)</Template>
  <TotalTime>66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Michele Rau</dc:creator>
  <cp:lastModifiedBy>Michele Rau</cp:lastModifiedBy>
  <cp:revision>3</cp:revision>
  <dcterms:created xsi:type="dcterms:W3CDTF">2022-07-13T13:29:46Z</dcterms:created>
  <dcterms:modified xsi:type="dcterms:W3CDTF">2022-07-13T14:35:59Z</dcterms:modified>
</cp:coreProperties>
</file>