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C18E"/>
    <a:srgbClr val="184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89"/>
  </p:normalViewPr>
  <p:slideViewPr>
    <p:cSldViewPr snapToGrid="0" snapToObjects="1">
      <p:cViewPr>
        <p:scale>
          <a:sx n="63" d="100"/>
          <a:sy n="63" d="100"/>
        </p:scale>
        <p:origin x="570" y="-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2E31E-3EAE-CD2C-DBCD-980F87CE64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12328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F7A262-B7FD-74DD-CB52-D6BA24C006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92003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55401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C197E-EC6A-9EFB-582F-ECF7131CB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7C163A-AE89-1FC0-0D0A-F3B3DB21F8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7A525C-37E8-2662-628C-409E07F5A9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3718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DF550-A8A5-1F62-88BA-1ACA65217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8500"/>
            <a:ext cx="10515600" cy="13255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58102-FC4D-6A0D-206D-C3653B4E4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19001"/>
            <a:ext cx="10515600" cy="3405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7406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BC2B9B7-D494-71E4-9C7D-E90035E0E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71717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CB7E6-989C-ABD6-9D91-15500127B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439023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4F8C8F-32AF-CAD5-40D0-3E285D300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77C18E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14E7D0A-527B-9AA9-B7FA-3321701567B1}"/>
              </a:ext>
            </a:extLst>
          </p:cNvPr>
          <p:cNvCxnSpPr>
            <a:cxnSpLocks/>
          </p:cNvCxnSpPr>
          <p:nvPr userDrawn="1"/>
        </p:nvCxnSpPr>
        <p:spPr>
          <a:xfrm>
            <a:off x="-188259" y="6387353"/>
            <a:ext cx="12492318" cy="0"/>
          </a:xfrm>
          <a:prstGeom prst="line">
            <a:avLst/>
          </a:prstGeom>
          <a:ln>
            <a:solidFill>
              <a:srgbClr val="77C1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5176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15317-0494-ECBD-9230-101052F13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95057-C20C-2867-387E-4D39B1AABF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4DBCFF-C9AE-47E2-D1BC-8D57DAE3B2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6768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47F99-2648-33B9-E09B-F523DC3C9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D710C-D54A-EFFC-70C5-0B5A4CC97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ACCBF6-26C9-807A-DB75-5B33D85BDB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03AC32-452D-7643-2208-A038F59679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EAC429-7890-524C-DCEA-EC344DDAB3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3667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2732A-6C9C-54E6-2AE2-38A05177C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1102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1132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8C8CA-E727-BE86-2BDD-A78C8024B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B1652E-37D5-F3CF-E815-3E9AC54A30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15976D-9BB6-DD34-CA5B-E8781F5FED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2866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E37A4F-9E84-CEC9-5C40-34BBB2191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2F20D6-81F8-8141-BAE6-39D0DBD6F4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9D67E30-89CC-0D74-65EA-E42793407850}"/>
              </a:ext>
            </a:extLst>
          </p:cNvPr>
          <p:cNvSpPr txBox="1">
            <a:spLocks/>
          </p:cNvSpPr>
          <p:nvPr userDrawn="1"/>
        </p:nvSpPr>
        <p:spPr>
          <a:xfrm>
            <a:off x="10654145" y="6492875"/>
            <a:ext cx="699655" cy="3104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dirty="0"/>
              <a:t>© 2022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77E4449-8D63-5B31-7CB1-7110546DCD9A}"/>
              </a:ext>
            </a:extLst>
          </p:cNvPr>
          <p:cNvSpPr txBox="1">
            <a:spLocks/>
          </p:cNvSpPr>
          <p:nvPr userDrawn="1"/>
        </p:nvSpPr>
        <p:spPr>
          <a:xfrm>
            <a:off x="838200" y="6456314"/>
            <a:ext cx="3419476" cy="3104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/>
              <a:t>civichospitaity.com</a:t>
            </a:r>
          </a:p>
        </p:txBody>
      </p:sp>
    </p:spTree>
    <p:extLst>
      <p:ext uri="{BB962C8B-B14F-4D97-AF65-F5344CB8AC3E}">
        <p14:creationId xmlns:p14="http://schemas.microsoft.com/office/powerpoint/2010/main" val="110952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8464A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846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846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846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7C03D-F735-4BE7-DA80-9E34F2570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Jesus and hospitality in Luke’s gospel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20BA5-15B1-88B3-6A27-3ED136F8D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100"/>
              <a:buFont typeface="Arial" panose="020B0604020202020204" pitchFamily="34" charset="0"/>
              <a:buChar char="•"/>
              <a:tabLst>
                <a:tab pos="114300" algn="l"/>
                <a:tab pos="342900" algn="l"/>
              </a:tabLs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Luke 5: 27-35 (Jesus is criticized for eating with tax collectors and sinners)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100"/>
              <a:buFont typeface="Arial" panose="020B0604020202020204" pitchFamily="34" charset="0"/>
              <a:buChar char="•"/>
              <a:tabLst>
                <a:tab pos="114300" algn="l"/>
                <a:tab pos="342900" algn="l"/>
              </a:tabLs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Luke 6: 1-5 (Jesus and his disciples eat from grain fields on the sabbath)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100"/>
              <a:buFont typeface="Arial" panose="020B0604020202020204" pitchFamily="34" charset="0"/>
              <a:buChar char="•"/>
              <a:tabLst>
                <a:tab pos="114300" algn="l"/>
                <a:tab pos="342900" algn="l"/>
              </a:tabLs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Luke 7:36-50 (a woman with a bad reputation anoints Jesus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’ feet during a meal)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100"/>
              <a:buFont typeface="Arial" panose="020B0604020202020204" pitchFamily="34" charset="0"/>
              <a:buChar char="•"/>
              <a:tabLst>
                <a:tab pos="114300" algn="l"/>
                <a:tab pos="342900" algn="l"/>
              </a:tabLs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Luke 9: 12-17 (Feeding the 5000)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100"/>
              <a:buFont typeface="Arial" panose="020B0604020202020204" pitchFamily="34" charset="0"/>
              <a:buChar char="•"/>
              <a:tabLst>
                <a:tab pos="114300" algn="l"/>
                <a:tab pos="342900" algn="l"/>
              </a:tabLs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Luke 10: 38-42 (Martha and Mary)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100"/>
              <a:buFont typeface="Arial" panose="020B0604020202020204" pitchFamily="34" charset="0"/>
              <a:buChar char="•"/>
              <a:tabLst>
                <a:tab pos="114300" algn="l"/>
                <a:tab pos="342900" algn="l"/>
              </a:tabLs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Luke 11: 37-44 (Jesus rebukes the Pharisees for placing purity above mercy)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100"/>
              <a:buFont typeface="Arial" panose="020B0604020202020204" pitchFamily="34" charset="0"/>
              <a:buChar char="•"/>
              <a:tabLst>
                <a:tab pos="114300" algn="l"/>
                <a:tab pos="342900" algn="l"/>
              </a:tabLs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Luke 22: 14-30 (The Last Supper)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100"/>
              <a:buFont typeface="Arial" panose="020B0604020202020204" pitchFamily="34" charset="0"/>
              <a:buChar char="•"/>
              <a:tabLst>
                <a:tab pos="114300" algn="l"/>
                <a:tab pos="342900" algn="l"/>
              </a:tabLs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Luke 24: 28-35 (Jesus recognized in the breaking of bread on the way to Emmaus)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100"/>
              <a:buFont typeface="Arial" panose="020B0604020202020204" pitchFamily="34" charset="0"/>
              <a:buChar char="•"/>
              <a:tabLst>
                <a:tab pos="114300" algn="l"/>
                <a:tab pos="342900" algn="l"/>
              </a:tabLst>
            </a:pPr>
            <a:r>
              <a:rPr lang="en-US" sz="28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Luke 24: 40-49 (Jesus eats with the disciples after the resurrection)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523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 [Autosaved]" id="{F55EB257-35A8-E942-9632-542530A8A2C4}" vid="{EC6BB37F-0948-4541-BE9A-E5CFBF68F0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TheCivicHospitalityProject_SlideTemplate (1)</Template>
  <TotalTime>75</TotalTime>
  <Words>130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Jesus and hospitality in Luke’s gospel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Rau</dc:creator>
  <cp:lastModifiedBy>Michele Rau</cp:lastModifiedBy>
  <cp:revision>5</cp:revision>
  <dcterms:created xsi:type="dcterms:W3CDTF">2022-07-13T13:29:46Z</dcterms:created>
  <dcterms:modified xsi:type="dcterms:W3CDTF">2022-07-13T14:44:57Z</dcterms:modified>
</cp:coreProperties>
</file>