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18E"/>
    <a:srgbClr val="184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9"/>
  </p:normalViewPr>
  <p:slideViewPr>
    <p:cSldViewPr snapToGrid="0" snapToObjects="1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27347-78FC-428A-8EB6-C03F89F67AE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F9DC9-C64B-4815-B12E-4E99803E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9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E31E-3EAE-CD2C-DBCD-980F87CE6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23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7A262-B7FD-74DD-CB52-D6BA24C00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200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540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197E-EC6A-9EFB-582F-ECF7131CB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7C163A-AE89-1FC0-0D0A-F3B3DB21F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A525C-37E8-2662-628C-409E07F5A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71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F550-A8A5-1F62-88BA-1ACA6521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500"/>
            <a:ext cx="10515600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58102-FC4D-6A0D-206D-C3653B4E4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9001"/>
            <a:ext cx="10515600" cy="3405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40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C2B9B7-D494-71E4-9C7D-E90035E0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71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B7E6-989C-ABD6-9D91-15500127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9023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F8C8F-32AF-CAD5-40D0-3E285D300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77C1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4E7D0A-527B-9AA9-B7FA-3321701567B1}"/>
              </a:ext>
            </a:extLst>
          </p:cNvPr>
          <p:cNvCxnSpPr>
            <a:cxnSpLocks/>
          </p:cNvCxnSpPr>
          <p:nvPr userDrawn="1"/>
        </p:nvCxnSpPr>
        <p:spPr>
          <a:xfrm>
            <a:off x="-188259" y="6387353"/>
            <a:ext cx="12492318" cy="0"/>
          </a:xfrm>
          <a:prstGeom prst="line">
            <a:avLst/>
          </a:prstGeom>
          <a:ln>
            <a:solidFill>
              <a:srgbClr val="77C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17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15317-0494-ECBD-9230-101052F1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95057-C20C-2867-387E-4D39B1AAB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DBCFF-C9AE-47E2-D1BC-8D57DAE3B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76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7F99-2648-33B9-E09B-F523DC3C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D710C-D54A-EFFC-70C5-0B5A4CC97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CCBF6-26C9-807A-DB75-5B33D85B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3AC32-452D-7643-2208-A038F5967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EAC429-7890-524C-DCEA-EC344DDAB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67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732A-6C9C-54E6-2AE2-38A05177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110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13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8C8CA-E727-BE86-2BDD-A78C8024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1652E-37D5-F3CF-E815-3E9AC54A3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5976D-9BB6-DD34-CA5B-E8781F5FE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86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E37A4F-9E84-CEC9-5C40-34BBB219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F20D6-81F8-8141-BAE6-39D0DBD6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D67E30-89CC-0D74-65EA-E42793407850}"/>
              </a:ext>
            </a:extLst>
          </p:cNvPr>
          <p:cNvSpPr txBox="1">
            <a:spLocks/>
          </p:cNvSpPr>
          <p:nvPr userDrawn="1"/>
        </p:nvSpPr>
        <p:spPr>
          <a:xfrm>
            <a:off x="10654145" y="6492875"/>
            <a:ext cx="699655" cy="3104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 dirty="0"/>
              <a:t>© 2022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77E4449-8D63-5B31-7CB1-7110546DCD9A}"/>
              </a:ext>
            </a:extLst>
          </p:cNvPr>
          <p:cNvSpPr txBox="1">
            <a:spLocks/>
          </p:cNvSpPr>
          <p:nvPr userDrawn="1"/>
        </p:nvSpPr>
        <p:spPr>
          <a:xfrm>
            <a:off x="838200" y="6456314"/>
            <a:ext cx="3419476" cy="3104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civichospitaity.com</a:t>
            </a:r>
          </a:p>
        </p:txBody>
      </p:sp>
    </p:spTree>
    <p:extLst>
      <p:ext uri="{BB962C8B-B14F-4D97-AF65-F5344CB8AC3E}">
        <p14:creationId xmlns:p14="http://schemas.microsoft.com/office/powerpoint/2010/main" val="110952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846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846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846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846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46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46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C26903-23F8-B78E-6DF3-93B4FA763D9D}"/>
              </a:ext>
            </a:extLst>
          </p:cNvPr>
          <p:cNvSpPr txBox="1"/>
          <p:nvPr/>
        </p:nvSpPr>
        <p:spPr>
          <a:xfrm>
            <a:off x="1609344" y="1892808"/>
            <a:ext cx="8604504" cy="3240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100"/>
              <a:buFont typeface="+mj-lt"/>
              <a:buAutoNum type="alphaUcPeriod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70 percent of the class will receive a B+ or better, but the final average for the class must be no higher than a B.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100"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100"/>
              <a:buFont typeface="+mj-lt"/>
              <a:buAutoNum type="alphaUcPeriod" startAt="2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 percent of the class will receive an A, but the final average for the class must be no higher than a B.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100"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100"/>
              <a:buFont typeface="+mj-lt"/>
              <a:buAutoNum type="alphaUcPeriod" startAt="3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teacher will decide how you will be graded.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1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 [Autosaved]" id="{F55EB257-35A8-E942-9632-542530A8A2C4}" vid="{EC6BB37F-0948-4541-BE9A-E5CFBF68F0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TheCivicHospitalityProject_SlideTemplate (1)</Template>
  <TotalTime>169</TotalTime>
  <Words>63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Rau</dc:creator>
  <cp:lastModifiedBy>David Smith</cp:lastModifiedBy>
  <cp:revision>22</cp:revision>
  <dcterms:created xsi:type="dcterms:W3CDTF">2022-07-13T13:29:46Z</dcterms:created>
  <dcterms:modified xsi:type="dcterms:W3CDTF">2022-07-14T21:17:45Z</dcterms:modified>
</cp:coreProperties>
</file>